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147475807" r:id="rId2"/>
    <p:sldId id="2147475810" r:id="rId3"/>
    <p:sldId id="2147475822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9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7715A-E3F0-4A5D-B05D-537229333189}" type="datetimeFigureOut">
              <a:rPr lang="zh-TW" altLang="en-US" smtClean="0"/>
              <a:pPr/>
              <a:t>2023/11/8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F394B-1698-420C-A6AD-366182F65E1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447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372FFA-7B06-07B9-FBBB-E22F9CA18570}"/>
              </a:ext>
            </a:extLst>
          </p:cNvPr>
          <p:cNvSpPr txBox="1">
            <a:spLocks/>
          </p:cNvSpPr>
          <p:nvPr/>
        </p:nvSpPr>
        <p:spPr>
          <a:xfrm>
            <a:off x="11788407" y="6608190"/>
            <a:ext cx="403593" cy="24981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000" b="1" i="0" kern="1200">
                <a:solidFill>
                  <a:schemeClr val="tx1">
                    <a:alpha val="50000"/>
                  </a:schemeClr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BEB4B9D-C361-924F-82A2-CAE0D269FBBD}" type="slidenum">
              <a:rPr lang="en-US" sz="1000" b="0" i="0" smtClean="0">
                <a:solidFill>
                  <a:schemeClr val="bg1"/>
                </a:solidFill>
                <a:latin typeface="MTS Sans Black" panose="02000000000000000000" pitchFamily="50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‹#›</a:t>
            </a:fld>
            <a:endParaRPr lang="en-US" sz="1000" b="0" i="0" dirty="0">
              <a:solidFill>
                <a:schemeClr val="bg1"/>
              </a:solidFill>
              <a:latin typeface="MTS Sans Black" panose="0200000000000000000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47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5845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內容_中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1254837"/>
            <a:ext cx="10806546" cy="464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0" i="0">
                <a:solidFill>
                  <a:schemeClr val="bg1">
                    <a:lumMod val="65000"/>
                  </a:schemeClr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1pPr>
          </a:lstStyle>
          <a:p>
            <a:pPr lvl="0"/>
            <a:r>
              <a:rPr kumimoji="1" lang="zh-TW" altLang="en-US" dirty="0"/>
              <a:t>中文副標題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0" hasCustomPrompt="1"/>
          </p:nvPr>
        </p:nvSpPr>
        <p:spPr>
          <a:xfrm>
            <a:off x="692150" y="471610"/>
            <a:ext cx="10807200" cy="784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1pPr>
          </a:lstStyle>
          <a:p>
            <a:pPr lvl="0"/>
            <a:r>
              <a:rPr kumimoji="1" lang="zh-TW" altLang="en-US" dirty="0"/>
              <a:t>中文標題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5" hasCustomPrompt="1"/>
          </p:nvPr>
        </p:nvSpPr>
        <p:spPr>
          <a:xfrm>
            <a:off x="1266090" y="2035175"/>
            <a:ext cx="10233759" cy="397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1pPr>
            <a:lvl2pPr marL="457200" indent="0">
              <a:lnSpc>
                <a:spcPct val="125000"/>
              </a:lnSpc>
              <a:buNone/>
              <a:defRPr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2pPr>
            <a:lvl3pPr marL="914400" indent="0">
              <a:lnSpc>
                <a:spcPct val="125000"/>
              </a:lnSpc>
              <a:buNone/>
              <a:defRPr sz="22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3pPr>
            <a:lvl4pPr marL="1371600" indent="0">
              <a:lnSpc>
                <a:spcPct val="125000"/>
              </a:lnSpc>
              <a:buFont typeface="Arial" panose="020B0604020202020204" pitchFamily="34" charset="0"/>
              <a:buNone/>
              <a:defRPr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4pPr>
            <a:lvl5pPr marL="1828800" indent="0">
              <a:lnSpc>
                <a:spcPct val="125000"/>
              </a:lnSpc>
              <a:buFont typeface="Arial" panose="020B0604020202020204" pitchFamily="34" charset="0"/>
              <a:buNone/>
              <a:defRPr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5pPr>
            <a:lvl6pPr marL="2286000" indent="0">
              <a:buNone/>
              <a:defRPr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6pPr>
          </a:lstStyle>
          <a:p>
            <a:pPr lvl="0"/>
            <a:r>
              <a:rPr kumimoji="1" lang="zh-TW" altLang="en-US" dirty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5040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938D5DF-F851-4967-A044-07700F46E93A}" type="datetime1">
              <a:rPr lang="zh-TW" altLang="en-US" smtClean="0"/>
              <a:pPr>
                <a:defRPr/>
              </a:pPr>
              <a:t>2023/11/8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53DD99DA-EB3D-457B-8BB5-F264C390119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089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9325708" cy="713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9325708" cy="4550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矩形 3"/>
          <p:cNvSpPr/>
          <p:nvPr/>
        </p:nvSpPr>
        <p:spPr>
          <a:xfrm>
            <a:off x="316992" y="6629400"/>
            <a:ext cx="533400" cy="2011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300" dirty="0"/>
              <a:t>2023</a:t>
            </a:r>
            <a:endParaRPr lang="zh-TW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65399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思源黑体 CN Heavy" panose="020B0A00000000000000" pitchFamily="34" charset="-122"/>
          <a:ea typeface="思源黑体 CN Heavy" panose="020B0A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55600" y="1122363"/>
            <a:ext cx="11322050" cy="2387600"/>
          </a:xfrm>
        </p:spPr>
        <p:txBody>
          <a:bodyPr>
            <a:normAutofit/>
          </a:bodyPr>
          <a:lstStyle/>
          <a:p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T99X171T00 Eagle LED change resistor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SOP</a:t>
            </a:r>
            <a:b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(for Harvatek LED)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D99DA-EB3D-457B-8BB5-F264C3901192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533400" y="4737099"/>
            <a:ext cx="11322050" cy="12065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j-cs"/>
              </a:defRPr>
            </a:lvl1pPr>
          </a:lstStyle>
          <a:p>
            <a:pPr algn="l"/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Cooper Kung</a:t>
            </a:r>
          </a:p>
          <a:p>
            <a:pPr algn="l"/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2023/11/08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205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D99DA-EB3D-457B-8BB5-F264C3901192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379033" y="105245"/>
            <a:ext cx="9144000" cy="5595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j-cs"/>
              </a:defRPr>
            </a:lvl1pPr>
          </a:lstStyle>
          <a:p>
            <a:pPr marL="457200" indent="-457200" algn="l">
              <a:buAutoNum type="arabicPeriod"/>
            </a:pP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Change 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LED current limit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resistors(R1309,R1303,R1306)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副標題 2"/>
          <p:cNvSpPr>
            <a:spLocks noGrp="1"/>
          </p:cNvSpPr>
          <p:nvPr>
            <p:ph type="subTitle" idx="1"/>
          </p:nvPr>
        </p:nvSpPr>
        <p:spPr>
          <a:xfrm>
            <a:off x="7473686" y="1145230"/>
            <a:ext cx="4718314" cy="1655762"/>
          </a:xfrm>
        </p:spPr>
        <p:txBody>
          <a:bodyPr>
            <a:noAutofit/>
          </a:bodyPr>
          <a:lstStyle/>
          <a:p>
            <a:pPr marL="228600" indent="-228600" algn="l">
              <a:buAutoNum type="arabicPeriod"/>
            </a:pPr>
            <a:r>
              <a:rPr lang="en-US" altLang="zh-TW" sz="16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Change R1309 to </a:t>
            </a:r>
            <a:r>
              <a:rPr lang="en-US" altLang="zh-TW" sz="16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1.47K (0402 size)</a:t>
            </a:r>
          </a:p>
          <a:p>
            <a:pPr marL="228600" indent="-228600" algn="l">
              <a:buAutoNum type="arabicPeriod"/>
            </a:pPr>
            <a:r>
              <a:rPr lang="en-US" altLang="zh-TW" sz="16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Change R1303 to </a:t>
            </a:r>
            <a:r>
              <a:rPr lang="en-US" altLang="zh-TW" sz="16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1.05K (0402 size)</a:t>
            </a:r>
            <a:endParaRPr lang="en-US" altLang="zh-TW" sz="1600" dirty="0" smtClean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 algn="l">
              <a:buAutoNum type="arabicPeriod"/>
            </a:pPr>
            <a:r>
              <a:rPr lang="en-US" altLang="zh-TW" sz="16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Change R1306 </a:t>
            </a:r>
            <a:r>
              <a:rPr lang="en-US" altLang="zh-TW" sz="16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to </a:t>
            </a:r>
            <a:r>
              <a:rPr lang="en-US" altLang="zh-TW" sz="16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1.05K (0402 size)</a:t>
            </a:r>
            <a:endParaRPr lang="en-US" altLang="zh-TW" sz="1600" dirty="0" smtClean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0" y="977774"/>
            <a:ext cx="5358807" cy="553547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492" y="3084202"/>
            <a:ext cx="3017938" cy="226345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886670" y="5652487"/>
            <a:ext cx="771809" cy="8607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49672" y="4089136"/>
            <a:ext cx="605029" cy="3078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930881" y="4795306"/>
            <a:ext cx="362094" cy="4077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049285" y="4392524"/>
            <a:ext cx="362094" cy="4077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直線單箭頭接點 12"/>
          <p:cNvCxnSpPr/>
          <p:nvPr/>
        </p:nvCxnSpPr>
        <p:spPr>
          <a:xfrm flipV="1">
            <a:off x="5459258" y="4709939"/>
            <a:ext cx="2466235" cy="13475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 flipV="1">
            <a:off x="8406903" y="2374377"/>
            <a:ext cx="438333" cy="162248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8697558" y="4115525"/>
            <a:ext cx="635110" cy="276999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r"/>
            <a:r>
              <a:rPr lang="en-US" altLang="zh-TW" sz="1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R1309</a:t>
            </a:r>
            <a:endParaRPr lang="zh-TW" altLang="en-US" sz="1200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8376043" y="4481372"/>
            <a:ext cx="635110" cy="276999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r"/>
            <a:r>
              <a:rPr lang="en-US" altLang="zh-TW" sz="1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R1303</a:t>
            </a:r>
            <a:endParaRPr lang="zh-TW" altLang="en-US" sz="1200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8230332" y="4853029"/>
            <a:ext cx="635110" cy="276999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r"/>
            <a:r>
              <a:rPr lang="en-US" altLang="zh-TW" sz="1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R1306</a:t>
            </a:r>
            <a:endParaRPr lang="zh-TW" altLang="en-US" sz="1200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322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40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Thank you</a:t>
            </a:r>
            <a:endParaRPr lang="zh-TW" altLang="en-US" sz="40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D99DA-EB3D-457B-8BB5-F264C3901192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219745"/>
      </p:ext>
    </p:extLst>
  </p:cSld>
  <p:clrMapOvr>
    <a:masterClrMapping/>
  </p:clrMapOvr>
</p:sld>
</file>

<file path=ppt/theme/theme1.xml><?xml version="1.0" encoding="utf-8"?>
<a:theme xmlns:a="http://schemas.openxmlformats.org/drawingml/2006/main" name="foxconn 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50"/>
        </a:solidFill>
      </a:spPr>
      <a:bodyPr rtlCol="0" anchor="ctr"/>
      <a:lstStyle>
        <a:defPPr algn="ctr">
          <a:defRPr sz="1400" b="1" dirty="0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anchor="ctr"/>
      <a:lstStyle>
        <a:defPPr algn="r">
          <a:defRPr sz="1200" dirty="0">
            <a:solidFill>
              <a:prstClr val="white"/>
            </a:solidFill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oxconn 4" id="{496A9913-AA49-4174-8B5F-0445DCD90FAA}" vid="{A5D3D692-C77F-433D-B357-DA78BB1BE348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2297</TotalTime>
  <Words>47</Words>
  <Application>Microsoft Office PowerPoint</Application>
  <PresentationFormat>寬螢幕</PresentationFormat>
  <Paragraphs>14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5" baseType="lpstr">
      <vt:lpstr>Arial Unicode MS</vt:lpstr>
      <vt:lpstr>等线</vt:lpstr>
      <vt:lpstr>MTS Sans Black</vt:lpstr>
      <vt:lpstr>思源黑体 CN Heavy</vt:lpstr>
      <vt:lpstr>思源黑体 CN Normal</vt:lpstr>
      <vt:lpstr>微軟正黑體</vt:lpstr>
      <vt:lpstr>新細明體</vt:lpstr>
      <vt:lpstr>標楷體</vt:lpstr>
      <vt:lpstr>Arial</vt:lpstr>
      <vt:lpstr>Calibri</vt:lpstr>
      <vt:lpstr>Verdana</vt:lpstr>
      <vt:lpstr>foxconn 4</vt:lpstr>
      <vt:lpstr>T99X171T00 Eagle LED change resistor SOP (for Harvatek LED)</vt:lpstr>
      <vt:lpstr>PowerPoint 簡報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Sheila Tu</dc:creator>
  <cp:lastModifiedBy>宮欽揚</cp:lastModifiedBy>
  <cp:revision>102</cp:revision>
  <dcterms:created xsi:type="dcterms:W3CDTF">2023-07-04T03:45:05Z</dcterms:created>
  <dcterms:modified xsi:type="dcterms:W3CDTF">2023-11-08T10:03:58Z</dcterms:modified>
</cp:coreProperties>
</file>